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4" r:id="rId2"/>
    <p:sldId id="301" r:id="rId3"/>
    <p:sldId id="288" r:id="rId4"/>
    <p:sldId id="290" r:id="rId5"/>
    <p:sldId id="291" r:id="rId6"/>
    <p:sldId id="289" r:id="rId7"/>
    <p:sldId id="292" r:id="rId8"/>
    <p:sldId id="295" r:id="rId9"/>
    <p:sldId id="300" r:id="rId10"/>
    <p:sldId id="299" r:id="rId11"/>
    <p:sldId id="285" r:id="rId12"/>
    <p:sldId id="284" r:id="rId13"/>
    <p:sldId id="286" r:id="rId14"/>
    <p:sldId id="287" r:id="rId15"/>
    <p:sldId id="296" r:id="rId16"/>
    <p:sldId id="298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23" autoAdjust="0"/>
  </p:normalViewPr>
  <p:slideViewPr>
    <p:cSldViewPr>
      <p:cViewPr varScale="1">
        <p:scale>
          <a:sx n="52" d="100"/>
          <a:sy n="52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"/>
    </p:cViewPr>
  </p:sorterViewPr>
  <p:notesViewPr>
    <p:cSldViewPr>
      <p:cViewPr varScale="1">
        <p:scale>
          <a:sx n="80" d="100"/>
          <a:sy n="80" d="100"/>
        </p:scale>
        <p:origin x="-205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420EA-BC0B-49A2-BDE2-31DF54117F51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0600E-1A68-46EA-A9FD-C5B330895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4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www.shutterstock.com/gallery-50953p1.html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0600E-1A68-46EA-A9FD-C5B3308958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http://www.aegweb.org/students-educators/student-resources/aeg-for-students/geologic-hazards/erosion</a:t>
            </a:r>
          </a:p>
          <a:p>
            <a:r>
              <a:rPr lang="en-US" dirty="0" smtClean="0"/>
              <a:t>http://worldwildlife.org/photos/soil-erosion-in-central-african-republic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0600E-1A68-46EA-A9FD-C5B3308958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3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http://www.dennisflood.com/photos/get/2a55/signs_of_erosion</a:t>
            </a:r>
          </a:p>
          <a:p>
            <a:r>
              <a:rPr lang="en-US" b="1" dirty="0" smtClean="0"/>
              <a:t>Signs of Erosion</a:t>
            </a:r>
          </a:p>
          <a:p>
            <a:r>
              <a:rPr lang="en-US" dirty="0" smtClean="0"/>
              <a:t>The Colorado River has done an amazing job of carving out the Grand Canyon. Beautiful rocks, ridges, cliffs, valleys and of course the river at the bottom of it all.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0600E-1A68-46EA-A9FD-C5B3308958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4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http://commons.wikimedia.org/wiki/File:Erosion_of_Volcanic_Layers_Lanzarote_01.JPG</a:t>
            </a:r>
          </a:p>
          <a:p>
            <a:r>
              <a:rPr lang="en-US" dirty="0" smtClean="0"/>
              <a:t>Erosion of volcanic layers, between </a:t>
            </a:r>
            <a:r>
              <a:rPr lang="en-US" dirty="0" err="1" smtClean="0"/>
              <a:t>Teseguite</a:t>
            </a:r>
            <a:r>
              <a:rPr lang="en-US" dirty="0" smtClean="0"/>
              <a:t> and </a:t>
            </a:r>
            <a:r>
              <a:rPr lang="en-US" dirty="0" err="1" smtClean="0"/>
              <a:t>Guatiza</a:t>
            </a:r>
            <a:r>
              <a:rPr lang="en-US" dirty="0" smtClean="0"/>
              <a:t>, </a:t>
            </a:r>
            <a:r>
              <a:rPr lang="en-US" dirty="0" err="1" smtClean="0"/>
              <a:t>Lanzarote</a:t>
            </a:r>
            <a:r>
              <a:rPr lang="en-US" dirty="0" smtClean="0"/>
              <a:t>, Canary Islands, Spain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0600E-1A68-46EA-A9FD-C5B3308958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7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http://www.maine.gov/dep/land/erosion/</a:t>
            </a:r>
          </a:p>
          <a:p>
            <a:r>
              <a:rPr lang="en-US" dirty="0" smtClean="0"/>
              <a:t>http://kjpermaculture.blogspot.com/2008_01_01_archive.html</a:t>
            </a:r>
          </a:p>
          <a:p>
            <a:r>
              <a:rPr lang="en-US" dirty="0" smtClean="0"/>
              <a:t>http://www.aegweb.org/students-educators/student-resources/aeg-for-students/geologic-hazards/erosion</a:t>
            </a:r>
          </a:p>
          <a:p>
            <a:r>
              <a:rPr lang="en-US" dirty="0" smtClean="0"/>
              <a:t>The Grand Canyon is an impressive example of stream erosion through rock. For additional information on its formation </a:t>
            </a:r>
            <a:r>
              <a:rPr lang="en-US" dirty="0" err="1" smtClean="0"/>
              <a:t>visi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0600E-1A68-46EA-A9FD-C5B3308958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http://www.wikihow.com/Image:Control-Erosion-Step-2.jpg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Greenish nylon mesh holding fibrous filler (recycled carpet waste fibers, perhaps) together in a roll to prevent erosion in park renovation </a:t>
            </a:r>
            <a:r>
              <a:rPr lang="en-US" dirty="0" smtClean="0"/>
              <a:t>:</a:t>
            </a:r>
            <a:r>
              <a:rPr lang="en-US" dirty="0" smtClean="0">
                <a:hlinkClick r:id="rId3" action="ppaction://hlinkfile"/>
              </a:rPr>
              <a:t> Ken Schulze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b="1" dirty="0" smtClean="0"/>
              <a:t>http://www.pm10inc.com/erosion-control.html</a:t>
            </a:r>
          </a:p>
          <a:p>
            <a:r>
              <a:rPr lang="en-US" b="1" dirty="0" smtClean="0"/>
              <a:t>http://www.newsouthmat.com/soil-erosion-prevention-sediment-control/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0600E-1A68-46EA-A9FD-C5B3308958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http://www.wakegov.com/water/stormwater/erosion/Pages/default.aspx</a:t>
            </a:r>
          </a:p>
          <a:p>
            <a:r>
              <a:rPr lang="en-US" dirty="0" smtClean="0"/>
              <a:t>http://wingrasprings.files.wordpress.com/2013/06/westminster-presbyterian-church-construction-site-erosion-24.jpg</a:t>
            </a:r>
          </a:p>
          <a:p>
            <a:r>
              <a:rPr lang="en-US" dirty="0" smtClean="0"/>
              <a:t>http://ourhumbleabodeblog.files.wordpress.com/2013/07/back-deck-and-rock-around.jpg?w=600&amp;h=400</a:t>
            </a:r>
          </a:p>
          <a:p>
            <a:r>
              <a:rPr lang="en-US" dirty="0" smtClean="0"/>
              <a:t>http://farm5.staticflickr.com/4053/4719532945_023c378879_z.jpg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0600E-1A68-46EA-A9FD-C5B3308958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6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65D-3208-4714-9B9F-E8F49CF4DC62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725D-C69B-4550-9942-13E1435C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6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65D-3208-4714-9B9F-E8F49CF4DC62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725D-C69B-4550-9942-13E1435C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65D-3208-4714-9B9F-E8F49CF4DC62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725D-C69B-4550-9942-13E1435C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65D-3208-4714-9B9F-E8F49CF4DC62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725D-C69B-4550-9942-13E1435C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8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65D-3208-4714-9B9F-E8F49CF4DC62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725D-C69B-4550-9942-13E1435C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8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65D-3208-4714-9B9F-E8F49CF4DC62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725D-C69B-4550-9942-13E1435C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7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65D-3208-4714-9B9F-E8F49CF4DC62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725D-C69B-4550-9942-13E1435C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65D-3208-4714-9B9F-E8F49CF4DC62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725D-C69B-4550-9942-13E1435C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65D-3208-4714-9B9F-E8F49CF4DC62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725D-C69B-4550-9942-13E1435C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9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65D-3208-4714-9B9F-E8F49CF4DC62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725D-C69B-4550-9942-13E1435C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8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E65D-3208-4714-9B9F-E8F49CF4DC62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725D-C69B-4550-9942-13E1435C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5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6E65D-3208-4714-9B9F-E8F49CF4DC62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725D-C69B-4550-9942-13E1435CE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1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how.com/images/6/69/Control-Erosion-Step-2.jpg" TargetMode="Externa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we know about erosion?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KWL or Graphic Organizer</a:t>
            </a:r>
          </a:p>
          <a:p>
            <a:r>
              <a:rPr lang="en-US" dirty="0" smtClean="0"/>
              <a:t>Use pictures to trigger conversation.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9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Erosion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Popsicle sticks</a:t>
            </a:r>
          </a:p>
          <a:p>
            <a:r>
              <a:rPr lang="en-US" dirty="0" smtClean="0"/>
              <a:t>Rocks</a:t>
            </a:r>
          </a:p>
          <a:p>
            <a:r>
              <a:rPr lang="en-US" dirty="0" smtClean="0"/>
              <a:t>Moss</a:t>
            </a:r>
          </a:p>
          <a:p>
            <a:r>
              <a:rPr lang="en-US" dirty="0" smtClean="0"/>
              <a:t>Plastic wrap</a:t>
            </a:r>
          </a:p>
          <a:p>
            <a:r>
              <a:rPr lang="en-US" dirty="0" smtClean="0"/>
              <a:t>Other?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Pictures Drawn/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1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na.sanzenbacher\Desktop\DSCN0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4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na.sanzenbacher\Desktop\DSCN0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1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ina.sanzenbacher\Desktop\DSCN0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9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ina.sanzenbacher\Desktop\DSCN0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1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:Control Erosion Step 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94897"/>
            <a:ext cx="4203701" cy="315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ish nylon mesh holding fibrous filler (recycled carpet waste fibers, perhaps) together in a roll to prevent erosion in park renovation - stock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33867"/>
            <a:ext cx="42862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st Control, Erosion Control, Soil Stabilzation - Construction &amp; Residenti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58435"/>
            <a:ext cx="3470275" cy="3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ewsouthmat.com/wp-content/uploads/soil-erosion-prevention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5646"/>
            <a:ext cx="5382885" cy="376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65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kegov.com/water/stormwater/erosion/Documents/IMG_0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8" y="304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other view of inadequate and poorly maintained erosion prevention measure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00475"/>
            <a:ext cx="4604273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urhumbleabodeblog.files.wordpress.com/2013/07/back-deck-and-rock-around.jpg?w=600&amp;h=4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16" y="304800"/>
            <a:ext cx="5077884" cy="33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arm5.staticflickr.com/4053/4719532945_023c378879_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92" y="3276599"/>
            <a:ext cx="4191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know about erosion control?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KWL or Graphic Organizer</a:t>
            </a:r>
          </a:p>
          <a:p>
            <a:r>
              <a:rPr lang="en-US" dirty="0" smtClean="0"/>
              <a:t>Picture to </a:t>
            </a:r>
            <a:r>
              <a:rPr lang="en-US" smtClean="0"/>
              <a:t>trigger </a:t>
            </a:r>
            <a:r>
              <a:rPr lang="en-US" smtClean="0"/>
              <a:t>conversation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6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5</a:t>
            </a:r>
            <a:r>
              <a:rPr lang="en-US" baseline="30000" dirty="0" smtClean="0"/>
              <a:t>th</a:t>
            </a:r>
            <a:r>
              <a:rPr lang="en-US" dirty="0" smtClean="0"/>
              <a:t> grade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Science Standard </a:t>
            </a:r>
            <a:r>
              <a:rPr lang="en-US" dirty="0" smtClean="0"/>
              <a:t>2 Objective 1 or 3: 1- Describe how weathering and erosion change Earth’s surface or 3-Relate the building up and breaking down of Earth’s surface over time to the various physical land features</a:t>
            </a:r>
          </a:p>
          <a:p>
            <a:r>
              <a:rPr lang="en-US" b="1" dirty="0" smtClean="0"/>
              <a:t>Math Standard </a:t>
            </a:r>
            <a:r>
              <a:rPr lang="en-US" dirty="0" smtClean="0"/>
              <a:t>5MD Measurements and Data</a:t>
            </a:r>
          </a:p>
          <a:p>
            <a:r>
              <a:rPr lang="en-US" b="1" dirty="0" smtClean="0"/>
              <a:t>Writing Standard </a:t>
            </a:r>
            <a:r>
              <a:rPr lang="en-US" dirty="0" smtClean="0"/>
              <a:t>W5.2 Write and convey ideas informative explanation, W5.7 Short research project using several sources, W5.9 Evidence from informational text to support research</a:t>
            </a:r>
          </a:p>
          <a:p>
            <a:r>
              <a:rPr lang="en-US" b="1" dirty="0" smtClean="0"/>
              <a:t>Reading Standard </a:t>
            </a:r>
            <a:r>
              <a:rPr lang="en-US" dirty="0" smtClean="0"/>
              <a:t>RI 5.10 Comprehend informational text from technical text</a:t>
            </a:r>
          </a:p>
          <a:p>
            <a:r>
              <a:rPr lang="en-US" b="1" dirty="0" smtClean="0"/>
              <a:t>Speaking and Listening </a:t>
            </a:r>
            <a:r>
              <a:rPr lang="en-US" dirty="0" smtClean="0"/>
              <a:t>5.1d review the key ideas expressed and draw conclusions in light of information and knowledge gained from the discussion.</a:t>
            </a:r>
          </a:p>
          <a:p>
            <a:r>
              <a:rPr lang="en-US" b="1" dirty="0" smtClean="0"/>
              <a:t>Technology/Engineering</a:t>
            </a:r>
            <a:r>
              <a:rPr lang="en-US" dirty="0" smtClean="0"/>
              <a:t> Understand societal issues related to technology, use critical thinking to plan and make informed decisions and solve problems</a:t>
            </a:r>
          </a:p>
          <a:p>
            <a:r>
              <a:rPr lang="en-US" b="1" dirty="0" smtClean="0"/>
              <a:t>Social Studies </a:t>
            </a:r>
            <a:r>
              <a:rPr lang="en-US" dirty="0" smtClean="0"/>
              <a:t>Standard IV Objective 2 Indicator A Describe the impact of physical geography on the cultures of northern and southern regions (industrial resources, agriculture, and climate)</a:t>
            </a:r>
          </a:p>
        </p:txBody>
      </p:sp>
    </p:spTree>
    <p:extLst>
      <p:ext uri="{BB962C8B-B14F-4D97-AF65-F5344CB8AC3E}">
        <p14:creationId xmlns:p14="http://schemas.microsoft.com/office/powerpoint/2010/main" val="316938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egweb.org/images/students/ca_erosion.jpg?sfvrsn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1" y="-76200"/>
            <a:ext cx="3352800" cy="33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egweb.org/images/students/meanderstream.gif?sfvrsn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56" y="36745"/>
            <a:ext cx="3891344" cy="24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il erosion in Central African Republ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7478"/>
            <a:ext cx="716280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2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nnisflood.com/photos/2010/1000/signs_of_erosion_5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15327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5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upload.wikimedia.org/wikipedia/commons/8/81/Erosion_of_Volcanic_Layers_Lanzarote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1" y="0"/>
            <a:ext cx="9251496" cy="684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3967"/>
            <a:ext cx="6096000" cy="348403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0" y="2514600"/>
            <a:ext cx="3016250" cy="4343400"/>
          </a:xfrm>
        </p:spPr>
      </p:pic>
      <p:pic>
        <p:nvPicPr>
          <p:cNvPr id="1028" name="Picture 4" descr="http://www.aegweb.org/images/students/grandcanyon.jpg?sfvrsn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5800" cy="355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egweb.org/images/students/southbranch.jpg?sfvrsn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53" y="0"/>
            <a:ext cx="5361248" cy="35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9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we know about erosion?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KWL or Graphic Organizer</a:t>
            </a:r>
          </a:p>
          <a:p>
            <a:r>
              <a:rPr lang="en-US" dirty="0" smtClean="0"/>
              <a:t>Brainstorm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1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Erosion?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Materials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Soil-rock, sand, potting, mix Other?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Pan	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Pictures Drawn/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3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Science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Erosion</a:t>
            </a:r>
          </a:p>
          <a:p>
            <a:r>
              <a:rPr lang="en-US" dirty="0" smtClean="0"/>
              <a:t>Erode</a:t>
            </a:r>
          </a:p>
          <a:p>
            <a:r>
              <a:rPr lang="en-US" dirty="0" smtClean="0"/>
              <a:t>Sediment</a:t>
            </a:r>
          </a:p>
          <a:p>
            <a:r>
              <a:rPr lang="en-US" dirty="0" smtClean="0"/>
              <a:t>Weathering </a:t>
            </a:r>
          </a:p>
          <a:p>
            <a:r>
              <a:rPr lang="en-US" dirty="0" smtClean="0"/>
              <a:t>Buttes</a:t>
            </a:r>
          </a:p>
          <a:p>
            <a:r>
              <a:rPr lang="en-US" dirty="0" smtClean="0"/>
              <a:t>Arches</a:t>
            </a:r>
          </a:p>
          <a:p>
            <a:r>
              <a:rPr lang="en-US" dirty="0" smtClean="0"/>
              <a:t>Geological</a:t>
            </a:r>
          </a:p>
          <a:p>
            <a:r>
              <a:rPr lang="en-US" dirty="0" smtClean="0"/>
              <a:t>Deposition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Delta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2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603</Words>
  <Application>Microsoft Macintosh PowerPoint</Application>
  <PresentationFormat>On-screen Show (4:3)</PresentationFormat>
  <Paragraphs>76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What do we know about erosion?</vt:lpstr>
      <vt:lpstr> 5th grade Standards</vt:lpstr>
      <vt:lpstr>PowerPoint Presentation</vt:lpstr>
      <vt:lpstr>PowerPoint Presentation</vt:lpstr>
      <vt:lpstr>PowerPoint Presentation</vt:lpstr>
      <vt:lpstr>PowerPoint Presentation</vt:lpstr>
      <vt:lpstr>What do we know about erosion?</vt:lpstr>
      <vt:lpstr>Model Erosion?</vt:lpstr>
      <vt:lpstr>Terminology</vt:lpstr>
      <vt:lpstr>Model of Erosion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know about erosion control?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STEM?</dc:title>
  <dc:creator>gina.sanzenbacher</dc:creator>
  <cp:lastModifiedBy>Barbara Gentry</cp:lastModifiedBy>
  <cp:revision>46</cp:revision>
  <cp:lastPrinted>2013-09-17T22:55:48Z</cp:lastPrinted>
  <dcterms:created xsi:type="dcterms:W3CDTF">2013-08-29T14:38:03Z</dcterms:created>
  <dcterms:modified xsi:type="dcterms:W3CDTF">2013-10-14T19:11:14Z</dcterms:modified>
</cp:coreProperties>
</file>