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rsrovers.jpl.nasa.gov/gallery/video/movies/mer_ch_edl_TerrorComb.mov" TargetMode="Externa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week.org/media/pdfs/Alexandra.pdf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week.org/media/video/ASCE_Nate_Ball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III Solar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8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1-The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6 minutes of terror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549" y="3215897"/>
            <a:ext cx="5396830" cy="345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6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2-Engineering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Nate </a:t>
            </a:r>
            <a:r>
              <a:rPr lang="en-US" dirty="0" smtClean="0">
                <a:hlinkClick r:id="rId2"/>
              </a:rPr>
              <a:t>Ball</a:t>
            </a:r>
            <a:endParaRPr lang="en-US" dirty="0"/>
          </a:p>
          <a:p>
            <a:r>
              <a:rPr lang="en-US" dirty="0" smtClean="0">
                <a:hlinkClick r:id="rId3"/>
              </a:rPr>
              <a:t>Meet an Engineer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256" y="3310578"/>
            <a:ext cx="4399096" cy="346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9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3-What is the Science/Math/Technology I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0913" y="1609725"/>
            <a:ext cx="3273556" cy="4105275"/>
          </a:xfrm>
        </p:spPr>
        <p:txBody>
          <a:bodyPr/>
          <a:lstStyle/>
          <a:p>
            <a:r>
              <a:rPr lang="en-US" dirty="0" smtClean="0"/>
              <a:t>Sending a message through space and receiving it.</a:t>
            </a:r>
          </a:p>
          <a:p>
            <a:endParaRPr lang="en-US" dirty="0"/>
          </a:p>
          <a:p>
            <a:r>
              <a:rPr lang="en-US" dirty="0" smtClean="0"/>
              <a:t>How do we send a message through space?</a:t>
            </a:r>
          </a:p>
          <a:p>
            <a:endParaRPr lang="en-US" dirty="0"/>
          </a:p>
          <a:p>
            <a:r>
              <a:rPr lang="en-US" dirty="0" smtClean="0"/>
              <a:t>How do we receive and translate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894" y="1866827"/>
            <a:ext cx="4625855" cy="469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6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4:  The Engineering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Rover Races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712" y="2682702"/>
            <a:ext cx="5487534" cy="417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09866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1214</TotalTime>
  <Words>75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Inspiration</vt:lpstr>
      <vt:lpstr>6th grade STEM</vt:lpstr>
      <vt:lpstr>Lesson 1-The Story</vt:lpstr>
      <vt:lpstr>Lesson 2-Engineering</vt:lpstr>
      <vt:lpstr>Lesson 3-What is the Science/Math/Technology I need to know?</vt:lpstr>
      <vt:lpstr>Lesson 4:  The Engineering Challenge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STEM</dc:title>
  <dc:creator>Barbara Gentry</dc:creator>
  <cp:lastModifiedBy>Barbara Gentry</cp:lastModifiedBy>
  <cp:revision>7</cp:revision>
  <dcterms:created xsi:type="dcterms:W3CDTF">2013-09-18T20:51:30Z</dcterms:created>
  <dcterms:modified xsi:type="dcterms:W3CDTF">2013-10-14T19:31:38Z</dcterms:modified>
</cp:coreProperties>
</file>