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A52"/>
    <a:srgbClr val="DCD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60"/>
  </p:normalViewPr>
  <p:slideViewPr>
    <p:cSldViewPr>
      <p:cViewPr varScale="1">
        <p:scale>
          <a:sx n="55" d="100"/>
          <a:sy n="55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4F331-3024-4C13-92AB-F2A4CA69751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F90EC1E-B251-431A-95A1-F8FA55E6BDD6}">
      <dgm:prSet/>
      <dgm:spPr/>
      <dgm:t>
        <a:bodyPr/>
        <a:lstStyle/>
        <a:p>
          <a:pPr rtl="0"/>
          <a:r>
            <a:rPr lang="en-US" dirty="0" smtClean="0"/>
            <a:t>Evaporation</a:t>
          </a:r>
          <a:endParaRPr lang="en-US" dirty="0"/>
        </a:p>
      </dgm:t>
    </dgm:pt>
    <dgm:pt modelId="{1E6D11A5-656B-4DE4-A2EC-56EC14A21676}" type="parTrans" cxnId="{A024856D-872E-42FA-AE90-92E1F9D94573}">
      <dgm:prSet/>
      <dgm:spPr/>
      <dgm:t>
        <a:bodyPr/>
        <a:lstStyle/>
        <a:p>
          <a:endParaRPr lang="en-US"/>
        </a:p>
      </dgm:t>
    </dgm:pt>
    <dgm:pt modelId="{D91F3244-AA09-4A65-9C68-A0B18AB475B2}" type="sibTrans" cxnId="{A024856D-872E-42FA-AE90-92E1F9D94573}">
      <dgm:prSet/>
      <dgm:spPr/>
      <dgm:t>
        <a:bodyPr/>
        <a:lstStyle/>
        <a:p>
          <a:endParaRPr lang="en-US"/>
        </a:p>
      </dgm:t>
    </dgm:pt>
    <dgm:pt modelId="{6D9902F6-220D-42D9-9C54-E958F6A68E21}">
      <dgm:prSet/>
      <dgm:spPr/>
      <dgm:t>
        <a:bodyPr/>
        <a:lstStyle/>
        <a:p>
          <a:pPr rtl="0"/>
          <a:r>
            <a:rPr lang="en-US" dirty="0" smtClean="0"/>
            <a:t>Condensation</a:t>
          </a:r>
          <a:endParaRPr lang="en-US" dirty="0"/>
        </a:p>
      </dgm:t>
    </dgm:pt>
    <dgm:pt modelId="{00A394C5-F0DE-43BD-888A-BB24F11FAE00}" type="parTrans" cxnId="{3236E4D3-9895-4C33-9D90-65EDBBDC2578}">
      <dgm:prSet/>
      <dgm:spPr/>
      <dgm:t>
        <a:bodyPr/>
        <a:lstStyle/>
        <a:p>
          <a:endParaRPr lang="en-US"/>
        </a:p>
      </dgm:t>
    </dgm:pt>
    <dgm:pt modelId="{5AA95990-D52A-497B-8230-715441FFF474}" type="sibTrans" cxnId="{3236E4D3-9895-4C33-9D90-65EDBBDC2578}">
      <dgm:prSet/>
      <dgm:spPr/>
      <dgm:t>
        <a:bodyPr/>
        <a:lstStyle/>
        <a:p>
          <a:endParaRPr lang="en-US"/>
        </a:p>
      </dgm:t>
    </dgm:pt>
    <dgm:pt modelId="{01D4CA7E-2E02-4319-8BB8-2A15F6C1F1F3}">
      <dgm:prSet/>
      <dgm:spPr/>
      <dgm:t>
        <a:bodyPr/>
        <a:lstStyle/>
        <a:p>
          <a:pPr rtl="0"/>
          <a:r>
            <a:rPr lang="en-US" dirty="0" smtClean="0"/>
            <a:t>Wind</a:t>
          </a:r>
          <a:endParaRPr lang="en-US" dirty="0"/>
        </a:p>
      </dgm:t>
    </dgm:pt>
    <dgm:pt modelId="{7423B53D-6E4F-4940-B4D7-B16ED477383F}" type="parTrans" cxnId="{E5F449EA-20F4-43A5-96BE-5CE3541490AD}">
      <dgm:prSet/>
      <dgm:spPr/>
      <dgm:t>
        <a:bodyPr/>
        <a:lstStyle/>
        <a:p>
          <a:endParaRPr lang="en-US"/>
        </a:p>
      </dgm:t>
    </dgm:pt>
    <dgm:pt modelId="{DE5AA8C8-1F1A-48E6-9B95-79E37FF20512}" type="sibTrans" cxnId="{E5F449EA-20F4-43A5-96BE-5CE3541490AD}">
      <dgm:prSet/>
      <dgm:spPr/>
      <dgm:t>
        <a:bodyPr/>
        <a:lstStyle/>
        <a:p>
          <a:endParaRPr lang="en-US"/>
        </a:p>
      </dgm:t>
    </dgm:pt>
    <dgm:pt modelId="{D9784D4C-A437-4054-B2C2-12BB4C1E34E7}">
      <dgm:prSet/>
      <dgm:spPr/>
      <dgm:t>
        <a:bodyPr/>
        <a:lstStyle/>
        <a:p>
          <a:pPr rtl="0"/>
          <a:r>
            <a:rPr lang="en-US" dirty="0" smtClean="0"/>
            <a:t>Precipitation</a:t>
          </a:r>
          <a:endParaRPr lang="en-US" dirty="0"/>
        </a:p>
      </dgm:t>
    </dgm:pt>
    <dgm:pt modelId="{4C0B3039-9CEA-4D57-97F2-BEA7E7C27314}" type="parTrans" cxnId="{47F48A7A-31B8-4D48-BF54-0E190236D939}">
      <dgm:prSet/>
      <dgm:spPr/>
      <dgm:t>
        <a:bodyPr/>
        <a:lstStyle/>
        <a:p>
          <a:endParaRPr lang="en-US"/>
        </a:p>
      </dgm:t>
    </dgm:pt>
    <dgm:pt modelId="{1228C504-7B40-4BA9-8F5B-1B32E8AEFB18}" type="sibTrans" cxnId="{47F48A7A-31B8-4D48-BF54-0E190236D939}">
      <dgm:prSet/>
      <dgm:spPr/>
      <dgm:t>
        <a:bodyPr/>
        <a:lstStyle/>
        <a:p>
          <a:endParaRPr lang="en-US"/>
        </a:p>
      </dgm:t>
    </dgm:pt>
    <dgm:pt modelId="{678434C1-19E2-4AAC-80CE-E1193AD40645}">
      <dgm:prSet/>
      <dgm:spPr/>
      <dgm:t>
        <a:bodyPr/>
        <a:lstStyle/>
        <a:p>
          <a:pPr rtl="0"/>
          <a:r>
            <a:rPr lang="en-US" dirty="0" smtClean="0"/>
            <a:t>Runoff</a:t>
          </a:r>
          <a:endParaRPr lang="en-US" dirty="0"/>
        </a:p>
      </dgm:t>
    </dgm:pt>
    <dgm:pt modelId="{D2A8120E-FF97-4488-BAAB-426A97C7C98A}" type="parTrans" cxnId="{47A062EC-B801-49ED-B4BF-5D8EC6AE1105}">
      <dgm:prSet/>
      <dgm:spPr/>
      <dgm:t>
        <a:bodyPr/>
        <a:lstStyle/>
        <a:p>
          <a:endParaRPr lang="en-US"/>
        </a:p>
      </dgm:t>
    </dgm:pt>
    <dgm:pt modelId="{369B11C2-9738-4908-A3D5-B1B2981BBD8D}" type="sibTrans" cxnId="{47A062EC-B801-49ED-B4BF-5D8EC6AE1105}">
      <dgm:prSet/>
      <dgm:spPr/>
      <dgm:t>
        <a:bodyPr/>
        <a:lstStyle/>
        <a:p>
          <a:endParaRPr lang="en-US"/>
        </a:p>
      </dgm:t>
    </dgm:pt>
    <dgm:pt modelId="{79104890-06BA-4E11-84F8-D0AC7AA97EE5}">
      <dgm:prSet/>
      <dgm:spPr/>
      <dgm:t>
        <a:bodyPr/>
        <a:lstStyle/>
        <a:p>
          <a:pPr rtl="0"/>
          <a:r>
            <a:rPr lang="en-US" dirty="0" smtClean="0"/>
            <a:t>Collection</a:t>
          </a:r>
          <a:endParaRPr lang="en-US" dirty="0"/>
        </a:p>
      </dgm:t>
    </dgm:pt>
    <dgm:pt modelId="{60F7A70C-6123-48F6-B252-1E8ED1A84963}" type="parTrans" cxnId="{B549348B-8265-45F4-97DB-FDE98049C2DB}">
      <dgm:prSet/>
      <dgm:spPr/>
      <dgm:t>
        <a:bodyPr/>
        <a:lstStyle/>
        <a:p>
          <a:endParaRPr lang="en-US"/>
        </a:p>
      </dgm:t>
    </dgm:pt>
    <dgm:pt modelId="{951CDEF6-9895-4EB4-BC86-13CA8798EA9E}" type="sibTrans" cxnId="{B549348B-8265-45F4-97DB-FDE98049C2DB}">
      <dgm:prSet/>
      <dgm:spPr/>
      <dgm:t>
        <a:bodyPr/>
        <a:lstStyle/>
        <a:p>
          <a:endParaRPr lang="en-US"/>
        </a:p>
      </dgm:t>
    </dgm:pt>
    <dgm:pt modelId="{BA11642C-9F83-45D1-9C84-7C256EC0A082}" type="pres">
      <dgm:prSet presAssocID="{FFB4F331-3024-4C13-92AB-F2A4CA6975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80353-A5EE-4428-9644-B989BA3B5BF0}" type="pres">
      <dgm:prSet presAssocID="{EF90EC1E-B251-431A-95A1-F8FA55E6BDD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408E6-821C-4A8A-87D4-3348D7B77A62}" type="pres">
      <dgm:prSet presAssocID="{EF90EC1E-B251-431A-95A1-F8FA55E6BDD6}" presName="spNode" presStyleCnt="0"/>
      <dgm:spPr/>
    </dgm:pt>
    <dgm:pt modelId="{039ADFF5-D956-42BF-A62C-2A6C08B73D21}" type="pres">
      <dgm:prSet presAssocID="{D91F3244-AA09-4A65-9C68-A0B18AB475B2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2D4028B-7280-40C1-A8BF-56076F87FB6A}" type="pres">
      <dgm:prSet presAssocID="{6D9902F6-220D-42D9-9C54-E958F6A68E2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FEC0F-3F67-448C-9501-776172B40231}" type="pres">
      <dgm:prSet presAssocID="{6D9902F6-220D-42D9-9C54-E958F6A68E21}" presName="spNode" presStyleCnt="0"/>
      <dgm:spPr/>
    </dgm:pt>
    <dgm:pt modelId="{B8B0B22D-7638-44F4-83E4-683F95CF3639}" type="pres">
      <dgm:prSet presAssocID="{5AA95990-D52A-497B-8230-715441FFF474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555EBBF-E2BA-4880-9F67-DE5C61D0F939}" type="pres">
      <dgm:prSet presAssocID="{01D4CA7E-2E02-4319-8BB8-2A15F6C1F1F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CF1D7-DE27-4C55-ABE2-3A51E7613753}" type="pres">
      <dgm:prSet presAssocID="{01D4CA7E-2E02-4319-8BB8-2A15F6C1F1F3}" presName="spNode" presStyleCnt="0"/>
      <dgm:spPr/>
    </dgm:pt>
    <dgm:pt modelId="{88A1DA43-12FF-456F-ADF0-ABE7CD421887}" type="pres">
      <dgm:prSet presAssocID="{DE5AA8C8-1F1A-48E6-9B95-79E37FF20512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CF67FCE-48F7-44F4-98B9-F69344040D7F}" type="pres">
      <dgm:prSet presAssocID="{D9784D4C-A437-4054-B2C2-12BB4C1E34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5C8DB-125D-497A-B799-161957D14438}" type="pres">
      <dgm:prSet presAssocID="{D9784D4C-A437-4054-B2C2-12BB4C1E34E7}" presName="spNode" presStyleCnt="0"/>
      <dgm:spPr/>
    </dgm:pt>
    <dgm:pt modelId="{E67EFFD5-66E7-4A7E-B473-A969866C76E5}" type="pres">
      <dgm:prSet presAssocID="{1228C504-7B40-4BA9-8F5B-1B32E8AEFB18}" presName="sibTrans" presStyleLbl="sibTrans1D1" presStyleIdx="3" presStyleCnt="6"/>
      <dgm:spPr/>
      <dgm:t>
        <a:bodyPr/>
        <a:lstStyle/>
        <a:p>
          <a:endParaRPr lang="en-US"/>
        </a:p>
      </dgm:t>
    </dgm:pt>
    <dgm:pt modelId="{4DF0B643-EA90-40AC-A973-2ED09E086926}" type="pres">
      <dgm:prSet presAssocID="{678434C1-19E2-4AAC-80CE-E1193AD4064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D920C-A49A-441F-945E-7397E31CBB23}" type="pres">
      <dgm:prSet presAssocID="{678434C1-19E2-4AAC-80CE-E1193AD40645}" presName="spNode" presStyleCnt="0"/>
      <dgm:spPr/>
    </dgm:pt>
    <dgm:pt modelId="{4B507A63-55DA-48B9-B523-3E0A268DDE75}" type="pres">
      <dgm:prSet presAssocID="{369B11C2-9738-4908-A3D5-B1B2981BBD8D}" presName="sibTrans" presStyleLbl="sibTrans1D1" presStyleIdx="4" presStyleCnt="6"/>
      <dgm:spPr/>
      <dgm:t>
        <a:bodyPr/>
        <a:lstStyle/>
        <a:p>
          <a:endParaRPr lang="en-US"/>
        </a:p>
      </dgm:t>
    </dgm:pt>
    <dgm:pt modelId="{3446C6C4-9F38-4017-8386-892668638A69}" type="pres">
      <dgm:prSet presAssocID="{79104890-06BA-4E11-84F8-D0AC7AA97EE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77945-E675-4469-86EC-A00EA46C4D0F}" type="pres">
      <dgm:prSet presAssocID="{79104890-06BA-4E11-84F8-D0AC7AA97EE5}" presName="spNode" presStyleCnt="0"/>
      <dgm:spPr/>
    </dgm:pt>
    <dgm:pt modelId="{5A1B73F9-6200-4FAD-BBFE-0157A357BD8D}" type="pres">
      <dgm:prSet presAssocID="{951CDEF6-9895-4EB4-BC86-13CA8798EA9E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3236E4D3-9895-4C33-9D90-65EDBBDC2578}" srcId="{FFB4F331-3024-4C13-92AB-F2A4CA697511}" destId="{6D9902F6-220D-42D9-9C54-E958F6A68E21}" srcOrd="1" destOrd="0" parTransId="{00A394C5-F0DE-43BD-888A-BB24F11FAE00}" sibTransId="{5AA95990-D52A-497B-8230-715441FFF474}"/>
    <dgm:cxn modelId="{E4C5E247-D843-489E-BB8F-98601861A165}" type="presOf" srcId="{5AA95990-D52A-497B-8230-715441FFF474}" destId="{B8B0B22D-7638-44F4-83E4-683F95CF3639}" srcOrd="0" destOrd="0" presId="urn:microsoft.com/office/officeart/2005/8/layout/cycle5"/>
    <dgm:cxn modelId="{A52A9B58-F339-418E-AEB6-6F1CB61CFCF9}" type="presOf" srcId="{FFB4F331-3024-4C13-92AB-F2A4CA697511}" destId="{BA11642C-9F83-45D1-9C84-7C256EC0A082}" srcOrd="0" destOrd="0" presId="urn:microsoft.com/office/officeart/2005/8/layout/cycle5"/>
    <dgm:cxn modelId="{B068DC91-2A51-440D-991E-CF0D08CB5740}" type="presOf" srcId="{D9784D4C-A437-4054-B2C2-12BB4C1E34E7}" destId="{ACF67FCE-48F7-44F4-98B9-F69344040D7F}" srcOrd="0" destOrd="0" presId="urn:microsoft.com/office/officeart/2005/8/layout/cycle5"/>
    <dgm:cxn modelId="{5EB57203-41B6-4BB0-8D19-620144BB1FF5}" type="presOf" srcId="{369B11C2-9738-4908-A3D5-B1B2981BBD8D}" destId="{4B507A63-55DA-48B9-B523-3E0A268DDE75}" srcOrd="0" destOrd="0" presId="urn:microsoft.com/office/officeart/2005/8/layout/cycle5"/>
    <dgm:cxn modelId="{E5F449EA-20F4-43A5-96BE-5CE3541490AD}" srcId="{FFB4F331-3024-4C13-92AB-F2A4CA697511}" destId="{01D4CA7E-2E02-4319-8BB8-2A15F6C1F1F3}" srcOrd="2" destOrd="0" parTransId="{7423B53D-6E4F-4940-B4D7-B16ED477383F}" sibTransId="{DE5AA8C8-1F1A-48E6-9B95-79E37FF20512}"/>
    <dgm:cxn modelId="{1FAD4531-A898-4A00-8597-87500D59E021}" type="presOf" srcId="{01D4CA7E-2E02-4319-8BB8-2A15F6C1F1F3}" destId="{1555EBBF-E2BA-4880-9F67-DE5C61D0F939}" srcOrd="0" destOrd="0" presId="urn:microsoft.com/office/officeart/2005/8/layout/cycle5"/>
    <dgm:cxn modelId="{A1F692B2-219E-4D6E-9796-0E60E312C9D4}" type="presOf" srcId="{6D9902F6-220D-42D9-9C54-E958F6A68E21}" destId="{D2D4028B-7280-40C1-A8BF-56076F87FB6A}" srcOrd="0" destOrd="0" presId="urn:microsoft.com/office/officeart/2005/8/layout/cycle5"/>
    <dgm:cxn modelId="{C1860E96-5783-4CC3-9FB8-2031CED6D59F}" type="presOf" srcId="{79104890-06BA-4E11-84F8-D0AC7AA97EE5}" destId="{3446C6C4-9F38-4017-8386-892668638A69}" srcOrd="0" destOrd="0" presId="urn:microsoft.com/office/officeart/2005/8/layout/cycle5"/>
    <dgm:cxn modelId="{47A062EC-B801-49ED-B4BF-5D8EC6AE1105}" srcId="{FFB4F331-3024-4C13-92AB-F2A4CA697511}" destId="{678434C1-19E2-4AAC-80CE-E1193AD40645}" srcOrd="4" destOrd="0" parTransId="{D2A8120E-FF97-4488-BAAB-426A97C7C98A}" sibTransId="{369B11C2-9738-4908-A3D5-B1B2981BBD8D}"/>
    <dgm:cxn modelId="{0E8F251D-FE1C-4629-BBA5-968F113A915F}" type="presOf" srcId="{DE5AA8C8-1F1A-48E6-9B95-79E37FF20512}" destId="{88A1DA43-12FF-456F-ADF0-ABE7CD421887}" srcOrd="0" destOrd="0" presId="urn:microsoft.com/office/officeart/2005/8/layout/cycle5"/>
    <dgm:cxn modelId="{7AA26833-5A0E-4F2F-8C8E-0022FCF275E7}" type="presOf" srcId="{678434C1-19E2-4AAC-80CE-E1193AD40645}" destId="{4DF0B643-EA90-40AC-A973-2ED09E086926}" srcOrd="0" destOrd="0" presId="urn:microsoft.com/office/officeart/2005/8/layout/cycle5"/>
    <dgm:cxn modelId="{5D7608BF-8B73-417D-B6EC-077D9F60313E}" type="presOf" srcId="{951CDEF6-9895-4EB4-BC86-13CA8798EA9E}" destId="{5A1B73F9-6200-4FAD-BBFE-0157A357BD8D}" srcOrd="0" destOrd="0" presId="urn:microsoft.com/office/officeart/2005/8/layout/cycle5"/>
    <dgm:cxn modelId="{BD06823E-5A4A-4045-B9F0-B8A0E93AD26C}" type="presOf" srcId="{1228C504-7B40-4BA9-8F5B-1B32E8AEFB18}" destId="{E67EFFD5-66E7-4A7E-B473-A969866C76E5}" srcOrd="0" destOrd="0" presId="urn:microsoft.com/office/officeart/2005/8/layout/cycle5"/>
    <dgm:cxn modelId="{2EC19A18-616F-4FAF-AEF2-815F39663BCE}" type="presOf" srcId="{EF90EC1E-B251-431A-95A1-F8FA55E6BDD6}" destId="{5CA80353-A5EE-4428-9644-B989BA3B5BF0}" srcOrd="0" destOrd="0" presId="urn:microsoft.com/office/officeart/2005/8/layout/cycle5"/>
    <dgm:cxn modelId="{8899A518-9968-4CC5-8278-8E0B280E5599}" type="presOf" srcId="{D91F3244-AA09-4A65-9C68-A0B18AB475B2}" destId="{039ADFF5-D956-42BF-A62C-2A6C08B73D21}" srcOrd="0" destOrd="0" presId="urn:microsoft.com/office/officeart/2005/8/layout/cycle5"/>
    <dgm:cxn modelId="{47F48A7A-31B8-4D48-BF54-0E190236D939}" srcId="{FFB4F331-3024-4C13-92AB-F2A4CA697511}" destId="{D9784D4C-A437-4054-B2C2-12BB4C1E34E7}" srcOrd="3" destOrd="0" parTransId="{4C0B3039-9CEA-4D57-97F2-BEA7E7C27314}" sibTransId="{1228C504-7B40-4BA9-8F5B-1B32E8AEFB18}"/>
    <dgm:cxn modelId="{A024856D-872E-42FA-AE90-92E1F9D94573}" srcId="{FFB4F331-3024-4C13-92AB-F2A4CA697511}" destId="{EF90EC1E-B251-431A-95A1-F8FA55E6BDD6}" srcOrd="0" destOrd="0" parTransId="{1E6D11A5-656B-4DE4-A2EC-56EC14A21676}" sibTransId="{D91F3244-AA09-4A65-9C68-A0B18AB475B2}"/>
    <dgm:cxn modelId="{B549348B-8265-45F4-97DB-FDE98049C2DB}" srcId="{FFB4F331-3024-4C13-92AB-F2A4CA697511}" destId="{79104890-06BA-4E11-84F8-D0AC7AA97EE5}" srcOrd="5" destOrd="0" parTransId="{60F7A70C-6123-48F6-B252-1E8ED1A84963}" sibTransId="{951CDEF6-9895-4EB4-BC86-13CA8798EA9E}"/>
    <dgm:cxn modelId="{A57CA947-F524-42EC-8D3F-B989EBEDFA81}" type="presParOf" srcId="{BA11642C-9F83-45D1-9C84-7C256EC0A082}" destId="{5CA80353-A5EE-4428-9644-B989BA3B5BF0}" srcOrd="0" destOrd="0" presId="urn:microsoft.com/office/officeart/2005/8/layout/cycle5"/>
    <dgm:cxn modelId="{4D03EFC2-F795-44B9-A641-AF6539C5FDCC}" type="presParOf" srcId="{BA11642C-9F83-45D1-9C84-7C256EC0A082}" destId="{EE5408E6-821C-4A8A-87D4-3348D7B77A62}" srcOrd="1" destOrd="0" presId="urn:microsoft.com/office/officeart/2005/8/layout/cycle5"/>
    <dgm:cxn modelId="{B105134E-517C-44B4-AA52-387DCEF43075}" type="presParOf" srcId="{BA11642C-9F83-45D1-9C84-7C256EC0A082}" destId="{039ADFF5-D956-42BF-A62C-2A6C08B73D21}" srcOrd="2" destOrd="0" presId="urn:microsoft.com/office/officeart/2005/8/layout/cycle5"/>
    <dgm:cxn modelId="{AB586124-ADBD-4250-8B7F-0CA0C68C0B94}" type="presParOf" srcId="{BA11642C-9F83-45D1-9C84-7C256EC0A082}" destId="{D2D4028B-7280-40C1-A8BF-56076F87FB6A}" srcOrd="3" destOrd="0" presId="urn:microsoft.com/office/officeart/2005/8/layout/cycle5"/>
    <dgm:cxn modelId="{F592440A-FA60-4456-A09E-93173DB36E61}" type="presParOf" srcId="{BA11642C-9F83-45D1-9C84-7C256EC0A082}" destId="{262FEC0F-3F67-448C-9501-776172B40231}" srcOrd="4" destOrd="0" presId="urn:microsoft.com/office/officeart/2005/8/layout/cycle5"/>
    <dgm:cxn modelId="{C2D867EA-1A6A-4DAD-AF81-5FD06089BE82}" type="presParOf" srcId="{BA11642C-9F83-45D1-9C84-7C256EC0A082}" destId="{B8B0B22D-7638-44F4-83E4-683F95CF3639}" srcOrd="5" destOrd="0" presId="urn:microsoft.com/office/officeart/2005/8/layout/cycle5"/>
    <dgm:cxn modelId="{B2F679BA-4173-4284-830F-75A0B80587D2}" type="presParOf" srcId="{BA11642C-9F83-45D1-9C84-7C256EC0A082}" destId="{1555EBBF-E2BA-4880-9F67-DE5C61D0F939}" srcOrd="6" destOrd="0" presId="urn:microsoft.com/office/officeart/2005/8/layout/cycle5"/>
    <dgm:cxn modelId="{BB802EE4-FB19-4DE5-B440-551C3BBF592D}" type="presParOf" srcId="{BA11642C-9F83-45D1-9C84-7C256EC0A082}" destId="{CDACF1D7-DE27-4C55-ABE2-3A51E7613753}" srcOrd="7" destOrd="0" presId="urn:microsoft.com/office/officeart/2005/8/layout/cycle5"/>
    <dgm:cxn modelId="{403D3BCA-B865-4E1A-B391-D5609242958F}" type="presParOf" srcId="{BA11642C-9F83-45D1-9C84-7C256EC0A082}" destId="{88A1DA43-12FF-456F-ADF0-ABE7CD421887}" srcOrd="8" destOrd="0" presId="urn:microsoft.com/office/officeart/2005/8/layout/cycle5"/>
    <dgm:cxn modelId="{6566BF02-2B80-4676-9CAF-75B9CFE7C100}" type="presParOf" srcId="{BA11642C-9F83-45D1-9C84-7C256EC0A082}" destId="{ACF67FCE-48F7-44F4-98B9-F69344040D7F}" srcOrd="9" destOrd="0" presId="urn:microsoft.com/office/officeart/2005/8/layout/cycle5"/>
    <dgm:cxn modelId="{6043498D-D3F5-4222-9A36-E20651D7BEB5}" type="presParOf" srcId="{BA11642C-9F83-45D1-9C84-7C256EC0A082}" destId="{B9B5C8DB-125D-497A-B799-161957D14438}" srcOrd="10" destOrd="0" presId="urn:microsoft.com/office/officeart/2005/8/layout/cycle5"/>
    <dgm:cxn modelId="{D4507DA8-8CA5-4389-8451-50B037C0245F}" type="presParOf" srcId="{BA11642C-9F83-45D1-9C84-7C256EC0A082}" destId="{E67EFFD5-66E7-4A7E-B473-A969866C76E5}" srcOrd="11" destOrd="0" presId="urn:microsoft.com/office/officeart/2005/8/layout/cycle5"/>
    <dgm:cxn modelId="{FAE876BD-0B8F-40E1-A1C1-FFA45894D38C}" type="presParOf" srcId="{BA11642C-9F83-45D1-9C84-7C256EC0A082}" destId="{4DF0B643-EA90-40AC-A973-2ED09E086926}" srcOrd="12" destOrd="0" presId="urn:microsoft.com/office/officeart/2005/8/layout/cycle5"/>
    <dgm:cxn modelId="{5F637F90-00AF-40A5-B877-633D245B3E2D}" type="presParOf" srcId="{BA11642C-9F83-45D1-9C84-7C256EC0A082}" destId="{DD4D920C-A49A-441F-945E-7397E31CBB23}" srcOrd="13" destOrd="0" presId="urn:microsoft.com/office/officeart/2005/8/layout/cycle5"/>
    <dgm:cxn modelId="{FFB47AB9-6677-4419-B181-35758BFD69C6}" type="presParOf" srcId="{BA11642C-9F83-45D1-9C84-7C256EC0A082}" destId="{4B507A63-55DA-48B9-B523-3E0A268DDE75}" srcOrd="14" destOrd="0" presId="urn:microsoft.com/office/officeart/2005/8/layout/cycle5"/>
    <dgm:cxn modelId="{A706BCD8-E484-4888-BBE1-F03ABEF2AF19}" type="presParOf" srcId="{BA11642C-9F83-45D1-9C84-7C256EC0A082}" destId="{3446C6C4-9F38-4017-8386-892668638A69}" srcOrd="15" destOrd="0" presId="urn:microsoft.com/office/officeart/2005/8/layout/cycle5"/>
    <dgm:cxn modelId="{F1755C12-2550-42CC-AAA8-84B9D2293DBA}" type="presParOf" srcId="{BA11642C-9F83-45D1-9C84-7C256EC0A082}" destId="{AFB77945-E675-4469-86EC-A00EA46C4D0F}" srcOrd="16" destOrd="0" presId="urn:microsoft.com/office/officeart/2005/8/layout/cycle5"/>
    <dgm:cxn modelId="{BC7B4E4E-0E42-4AE1-8A76-31CC433D17A2}" type="presParOf" srcId="{BA11642C-9F83-45D1-9C84-7C256EC0A082}" destId="{5A1B73F9-6200-4FAD-BBFE-0157A357BD8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80353-A5EE-4428-9644-B989BA3B5BF0}">
      <dsp:nvSpPr>
        <dsp:cNvPr id="0" name=""/>
        <dsp:cNvSpPr/>
      </dsp:nvSpPr>
      <dsp:spPr>
        <a:xfrm>
          <a:off x="3805330" y="3087"/>
          <a:ext cx="1761938" cy="1145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Evaporation</a:t>
          </a:r>
          <a:endParaRPr lang="en-US" sz="1900" kern="1200" dirty="0"/>
        </a:p>
      </dsp:txBody>
      <dsp:txXfrm>
        <a:off x="3861237" y="58994"/>
        <a:ext cx="1650124" cy="1033446"/>
      </dsp:txXfrm>
    </dsp:sp>
    <dsp:sp modelId="{039ADFF5-D956-42BF-A62C-2A6C08B73D21}">
      <dsp:nvSpPr>
        <dsp:cNvPr id="0" name=""/>
        <dsp:cNvSpPr/>
      </dsp:nvSpPr>
      <dsp:spPr>
        <a:xfrm>
          <a:off x="1985417" y="575717"/>
          <a:ext cx="5401764" cy="5401764"/>
        </a:xfrm>
        <a:custGeom>
          <a:avLst/>
          <a:gdLst/>
          <a:ahLst/>
          <a:cxnLst/>
          <a:rect l="0" t="0" r="0" b="0"/>
          <a:pathLst>
            <a:path>
              <a:moveTo>
                <a:pt x="3804055" y="235568"/>
              </a:moveTo>
              <a:arcTo wR="2700882" hR="2700882" stAng="17646447" swAng="9253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4028B-7280-40C1-A8BF-56076F87FB6A}">
      <dsp:nvSpPr>
        <dsp:cNvPr id="0" name=""/>
        <dsp:cNvSpPr/>
      </dsp:nvSpPr>
      <dsp:spPr>
        <a:xfrm>
          <a:off x="6144363" y="1353528"/>
          <a:ext cx="1761938" cy="1145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Condensation</a:t>
          </a:r>
          <a:endParaRPr lang="en-US" sz="1900" kern="1200" dirty="0"/>
        </a:p>
      </dsp:txBody>
      <dsp:txXfrm>
        <a:off x="6200270" y="1409435"/>
        <a:ext cx="1650124" cy="1033446"/>
      </dsp:txXfrm>
    </dsp:sp>
    <dsp:sp modelId="{B8B0B22D-7638-44F4-83E4-683F95CF3639}">
      <dsp:nvSpPr>
        <dsp:cNvPr id="0" name=""/>
        <dsp:cNvSpPr/>
      </dsp:nvSpPr>
      <dsp:spPr>
        <a:xfrm>
          <a:off x="1985417" y="575717"/>
          <a:ext cx="5401764" cy="5401764"/>
        </a:xfrm>
        <a:custGeom>
          <a:avLst/>
          <a:gdLst/>
          <a:ahLst/>
          <a:cxnLst/>
          <a:rect l="0" t="0" r="0" b="0"/>
          <a:pathLst>
            <a:path>
              <a:moveTo>
                <a:pt x="5359601" y="2225511"/>
              </a:moveTo>
              <a:arcTo wR="2700882" hR="2700882" stAng="20991768" swAng="12164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5EBBF-E2BA-4880-9F67-DE5C61D0F939}">
      <dsp:nvSpPr>
        <dsp:cNvPr id="0" name=""/>
        <dsp:cNvSpPr/>
      </dsp:nvSpPr>
      <dsp:spPr>
        <a:xfrm>
          <a:off x="6144363" y="4054410"/>
          <a:ext cx="1761938" cy="1145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Wind</a:t>
          </a:r>
          <a:endParaRPr lang="en-US" sz="1900" kern="1200" dirty="0"/>
        </a:p>
      </dsp:txBody>
      <dsp:txXfrm>
        <a:off x="6200270" y="4110317"/>
        <a:ext cx="1650124" cy="1033446"/>
      </dsp:txXfrm>
    </dsp:sp>
    <dsp:sp modelId="{88A1DA43-12FF-456F-ADF0-ABE7CD421887}">
      <dsp:nvSpPr>
        <dsp:cNvPr id="0" name=""/>
        <dsp:cNvSpPr/>
      </dsp:nvSpPr>
      <dsp:spPr>
        <a:xfrm>
          <a:off x="1985417" y="575717"/>
          <a:ext cx="5401764" cy="5401764"/>
        </a:xfrm>
        <a:custGeom>
          <a:avLst/>
          <a:gdLst/>
          <a:ahLst/>
          <a:cxnLst/>
          <a:rect l="0" t="0" r="0" b="0"/>
          <a:pathLst>
            <a:path>
              <a:moveTo>
                <a:pt x="4419958" y="4784038"/>
              </a:moveTo>
              <a:arcTo wR="2700882" hR="2700882" stAng="3028179" swAng="9253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67FCE-48F7-44F4-98B9-F69344040D7F}">
      <dsp:nvSpPr>
        <dsp:cNvPr id="0" name=""/>
        <dsp:cNvSpPr/>
      </dsp:nvSpPr>
      <dsp:spPr>
        <a:xfrm>
          <a:off x="3805330" y="5404852"/>
          <a:ext cx="1761938" cy="1145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Precipitation</a:t>
          </a:r>
          <a:endParaRPr lang="en-US" sz="1900" kern="1200" dirty="0"/>
        </a:p>
      </dsp:txBody>
      <dsp:txXfrm>
        <a:off x="3861237" y="5460759"/>
        <a:ext cx="1650124" cy="1033446"/>
      </dsp:txXfrm>
    </dsp:sp>
    <dsp:sp modelId="{E67EFFD5-66E7-4A7E-B473-A969866C76E5}">
      <dsp:nvSpPr>
        <dsp:cNvPr id="0" name=""/>
        <dsp:cNvSpPr/>
      </dsp:nvSpPr>
      <dsp:spPr>
        <a:xfrm>
          <a:off x="1985417" y="575717"/>
          <a:ext cx="5401764" cy="5401764"/>
        </a:xfrm>
        <a:custGeom>
          <a:avLst/>
          <a:gdLst/>
          <a:ahLst/>
          <a:cxnLst/>
          <a:rect l="0" t="0" r="0" b="0"/>
          <a:pathLst>
            <a:path>
              <a:moveTo>
                <a:pt x="1597709" y="5166196"/>
              </a:moveTo>
              <a:arcTo wR="2700882" hR="2700882" stAng="6846447" swAng="9253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0B643-EA90-40AC-A973-2ED09E086926}">
      <dsp:nvSpPr>
        <dsp:cNvPr id="0" name=""/>
        <dsp:cNvSpPr/>
      </dsp:nvSpPr>
      <dsp:spPr>
        <a:xfrm>
          <a:off x="1466297" y="4054410"/>
          <a:ext cx="1761938" cy="1145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Runoff</a:t>
          </a:r>
          <a:endParaRPr lang="en-US" sz="1900" kern="1200" dirty="0"/>
        </a:p>
      </dsp:txBody>
      <dsp:txXfrm>
        <a:off x="1522204" y="4110317"/>
        <a:ext cx="1650124" cy="1033446"/>
      </dsp:txXfrm>
    </dsp:sp>
    <dsp:sp modelId="{4B507A63-55DA-48B9-B523-3E0A268DDE75}">
      <dsp:nvSpPr>
        <dsp:cNvPr id="0" name=""/>
        <dsp:cNvSpPr/>
      </dsp:nvSpPr>
      <dsp:spPr>
        <a:xfrm>
          <a:off x="1985417" y="575717"/>
          <a:ext cx="5401764" cy="5401764"/>
        </a:xfrm>
        <a:custGeom>
          <a:avLst/>
          <a:gdLst/>
          <a:ahLst/>
          <a:cxnLst/>
          <a:rect l="0" t="0" r="0" b="0"/>
          <a:pathLst>
            <a:path>
              <a:moveTo>
                <a:pt x="42163" y="3176253"/>
              </a:moveTo>
              <a:arcTo wR="2700882" hR="2700882" stAng="10191768" swAng="12164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6C6C4-9F38-4017-8386-892668638A69}">
      <dsp:nvSpPr>
        <dsp:cNvPr id="0" name=""/>
        <dsp:cNvSpPr/>
      </dsp:nvSpPr>
      <dsp:spPr>
        <a:xfrm>
          <a:off x="1466297" y="1353528"/>
          <a:ext cx="1761938" cy="1145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Collection</a:t>
          </a:r>
          <a:endParaRPr lang="en-US" sz="1900" kern="1200" dirty="0"/>
        </a:p>
      </dsp:txBody>
      <dsp:txXfrm>
        <a:off x="1522204" y="1409435"/>
        <a:ext cx="1650124" cy="1033446"/>
      </dsp:txXfrm>
    </dsp:sp>
    <dsp:sp modelId="{5A1B73F9-6200-4FAD-BBFE-0157A357BD8D}">
      <dsp:nvSpPr>
        <dsp:cNvPr id="0" name=""/>
        <dsp:cNvSpPr/>
      </dsp:nvSpPr>
      <dsp:spPr>
        <a:xfrm>
          <a:off x="1985417" y="575717"/>
          <a:ext cx="5401764" cy="5401764"/>
        </a:xfrm>
        <a:custGeom>
          <a:avLst/>
          <a:gdLst/>
          <a:ahLst/>
          <a:cxnLst/>
          <a:rect l="0" t="0" r="0" b="0"/>
          <a:pathLst>
            <a:path>
              <a:moveTo>
                <a:pt x="981805" y="617725"/>
              </a:moveTo>
              <a:arcTo wR="2700882" hR="2700882" stAng="13828179" swAng="9253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878-36A5-43D8-A71E-D2E6AD829016}" type="datetimeFigureOut">
              <a:rPr lang="en-US" smtClean="0"/>
              <a:pPr/>
              <a:t>4/8/14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4FF5-2689-4375-8E3B-87DEDA029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878-36A5-43D8-A71E-D2E6AD829016}" type="datetimeFigureOut">
              <a:rPr lang="en-US" smtClean="0"/>
              <a:pPr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4FF5-2689-4375-8E3B-87DEDA029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878-36A5-43D8-A71E-D2E6AD829016}" type="datetimeFigureOut">
              <a:rPr lang="en-US" smtClean="0"/>
              <a:pPr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4FF5-2689-4375-8E3B-87DEDA029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878-36A5-43D8-A71E-D2E6AD829016}" type="datetimeFigureOut">
              <a:rPr lang="en-US" smtClean="0"/>
              <a:pPr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4FF5-2689-4375-8E3B-87DEDA029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878-36A5-43D8-A71E-D2E6AD829016}" type="datetimeFigureOut">
              <a:rPr lang="en-US" smtClean="0"/>
              <a:pPr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4FF5-2689-4375-8E3B-87DEDA029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878-36A5-43D8-A71E-D2E6AD829016}" type="datetimeFigureOut">
              <a:rPr lang="en-US" smtClean="0"/>
              <a:pPr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4FF5-2689-4375-8E3B-87DEDA029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878-36A5-43D8-A71E-D2E6AD829016}" type="datetimeFigureOut">
              <a:rPr lang="en-US" smtClean="0"/>
              <a:pPr/>
              <a:t>4/8/14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4FF5-2689-4375-8E3B-87DEDA029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878-36A5-43D8-A71E-D2E6AD829016}" type="datetimeFigureOut">
              <a:rPr lang="en-US" smtClean="0"/>
              <a:pPr/>
              <a:t>4/8/14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4FF5-2689-4375-8E3B-87DEDA029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878-36A5-43D8-A71E-D2E6AD829016}" type="datetimeFigureOut">
              <a:rPr lang="en-US" smtClean="0"/>
              <a:pPr/>
              <a:t>4/8/14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4FF5-2689-4375-8E3B-87DEDA029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878-36A5-43D8-A71E-D2E6AD829016}" type="datetimeFigureOut">
              <a:rPr lang="en-US" smtClean="0"/>
              <a:pPr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4FF5-2689-4375-8E3B-87DEDA029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878-36A5-43D8-A71E-D2E6AD829016}" type="datetimeFigureOut">
              <a:rPr lang="en-US" smtClean="0"/>
              <a:pPr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364FF5-2689-4375-8E3B-87DEDA029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F4A878-36A5-43D8-A71E-D2E6AD829016}" type="datetimeFigureOut">
              <a:rPr lang="en-US" smtClean="0"/>
              <a:pPr/>
              <a:t>4/8/14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364FF5-2689-4375-8E3B-87DEDA029D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7.xml"/><Relationship Id="rId6" Type="http://schemas.openxmlformats.org/officeDocument/2006/relationships/slide" Target="slide8.xml"/><Relationship Id="rId7" Type="http://schemas.openxmlformats.org/officeDocument/2006/relationships/slide" Target="slide9.xml"/><Relationship Id="rId8" Type="http://schemas.openxmlformats.org/officeDocument/2006/relationships/slide" Target="slide3.xml"/><Relationship Id="rId1" Type="http://schemas.openxmlformats.org/officeDocument/2006/relationships/slideLayout" Target="../slideLayouts/slideLayout6.xml"/><Relationship Id="rId2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" Target="slide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85800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The Water Cycle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re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6324600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26"/>
          <p:cNvSpPr/>
          <p:nvPr/>
        </p:nvSpPr>
        <p:spPr>
          <a:xfrm>
            <a:off x="4038600" y="1447800"/>
            <a:ext cx="2286000" cy="1371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/>
              <a:t>The Water Cycle</a:t>
            </a:r>
            <a:endParaRPr lang="en-US" dirty="0"/>
          </a:p>
        </p:txBody>
      </p:sp>
      <p:sp>
        <p:nvSpPr>
          <p:cNvPr id="3" name="Sun 2"/>
          <p:cNvSpPr/>
          <p:nvPr/>
        </p:nvSpPr>
        <p:spPr>
          <a:xfrm>
            <a:off x="6324600" y="457200"/>
            <a:ext cx="2667000" cy="251460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533400" y="4267200"/>
            <a:ext cx="4800600" cy="2057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28600" y="1524000"/>
            <a:ext cx="2209800" cy="12192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0" y="4953000"/>
            <a:ext cx="4724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514600" y="1676400"/>
            <a:ext cx="1447800" cy="9144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66800" y="2895600"/>
            <a:ext cx="76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00200" y="2819400"/>
            <a:ext cx="76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57400" y="2819400"/>
            <a:ext cx="76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66800" y="3581400"/>
            <a:ext cx="76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05000" y="3581400"/>
            <a:ext cx="76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19200" y="3962400"/>
            <a:ext cx="76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447800" y="3352800"/>
            <a:ext cx="76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114800"/>
            <a:ext cx="76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360394">
            <a:off x="641761" y="4971298"/>
            <a:ext cx="3675823" cy="113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514600" y="1905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2" action="ppaction://hlinksldjump"/>
              </a:rPr>
              <a:t>Wind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191000" y="175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 action="ppaction://hlinksldjump"/>
              </a:rPr>
              <a:t>Condensation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133600" y="3352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4" action="ppaction://hlinksldjump"/>
              </a:rPr>
              <a:t>Precipitation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2743200" y="4572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5" action="ppaction://hlinksldjump"/>
              </a:rPr>
              <a:t>Runoff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5486400" y="5334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6" action="ppaction://hlinksldjump"/>
              </a:rPr>
              <a:t>Collection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239000" y="6334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7" action="ppaction://hlinksldjump"/>
              </a:rPr>
              <a:t>Review</a:t>
            </a:r>
            <a:endParaRPr lang="en-US" sz="2800" dirty="0"/>
          </a:p>
        </p:txBody>
      </p:sp>
      <p:sp>
        <p:nvSpPr>
          <p:cNvPr id="26" name="Up Arrow 25"/>
          <p:cNvSpPr/>
          <p:nvPr/>
        </p:nvSpPr>
        <p:spPr>
          <a:xfrm>
            <a:off x="7162800" y="3657600"/>
            <a:ext cx="914400" cy="12192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477000" y="3124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8" action="ppaction://hlinksldjump"/>
              </a:rPr>
              <a:t>Evaporation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05800" cy="1143000"/>
          </a:xfrm>
        </p:spPr>
        <p:txBody>
          <a:bodyPr/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467600" y="6019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BACK</a:t>
            </a:r>
            <a:endParaRPr lang="en-US" sz="4000" dirty="0"/>
          </a:p>
        </p:txBody>
      </p:sp>
      <p:pic>
        <p:nvPicPr>
          <p:cNvPr id="1032" name="Picture 8" descr="C:\Users\Jenny Grillet\AppData\Local\Microsoft\Windows\Temporary Internet Files\Content.IE5\DSBM3VR9\MPj043922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5232377" cy="39234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25146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Sun shines on water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Water is heated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Water turns into vapor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Vapor enters the air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143000"/>
          </a:xfrm>
        </p:spPr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391400" y="6019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BACK</a:t>
            </a:r>
            <a:endParaRPr lang="en-US" sz="4000" dirty="0"/>
          </a:p>
        </p:txBody>
      </p:sp>
      <p:pic>
        <p:nvPicPr>
          <p:cNvPr id="2050" name="Picture 2" descr="C:\Users\Jenny Grillet\AppData\Local\Microsoft\Windows\Temporary Internet Files\Content.IE5\6KI1UYJ5\MPj043869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307405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25146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Water vapor cools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Condenses into droplets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Droplets create clouds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391400" y="6019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BACK</a:t>
            </a:r>
            <a:endParaRPr lang="en-US" sz="4000" dirty="0"/>
          </a:p>
        </p:txBody>
      </p:sp>
      <p:pic>
        <p:nvPicPr>
          <p:cNvPr id="3074" name="Picture 2" descr="C:\Users\Jenny Grillet\AppData\Local\Microsoft\Windows\Temporary Internet Files\Content.IE5\DSBM3VR9\MPj043728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9600" y="1752600"/>
            <a:ext cx="3861816" cy="46769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28194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Wind moves clouds to </a:t>
            </a:r>
          </a:p>
          <a:p>
            <a:pPr algn="ctr"/>
            <a:r>
              <a:rPr lang="en-US" sz="2800" dirty="0" smtClean="0"/>
              <a:t>new places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467600" y="6019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BACK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6670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Air cannot hold more water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Water falls to the ground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Rain, snow, sleet, hail</a:t>
            </a:r>
            <a:endParaRPr lang="en-US" sz="2800" dirty="0"/>
          </a:p>
        </p:txBody>
      </p:sp>
      <p:pic>
        <p:nvPicPr>
          <p:cNvPr id="1026" name="Picture 2" descr="C:\Users\Jenny Grillet\Desktop\clipar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895725" cy="38957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Runoff</a:t>
            </a:r>
            <a:endParaRPr lang="en-US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391400" y="6019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BACK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6576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Rain falls to ground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Runs downhill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Travels to new places</a:t>
            </a:r>
            <a:endParaRPr lang="en-US" sz="2800" dirty="0"/>
          </a:p>
        </p:txBody>
      </p:sp>
      <p:pic>
        <p:nvPicPr>
          <p:cNvPr id="1051" name="Picture 27" descr="C:\Users\Jenny Grillet\AppData\Local\Microsoft\Windows\Temporary Internet Files\Content.IE5\SWLLJKSM\MPj042865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5259355" cy="349830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143000"/>
          </a:xfrm>
        </p:spPr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391400" y="6019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BACK</a:t>
            </a:r>
            <a:endParaRPr lang="en-US" sz="4000" dirty="0"/>
          </a:p>
        </p:txBody>
      </p:sp>
      <p:pic>
        <p:nvPicPr>
          <p:cNvPr id="6147" name="Picture 3" descr="C:\Users\Jenny Grillet\AppData\Local\Microsoft\Windows\Temporary Internet Files\Content.IE5\SWLLJKSM\MPj043303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5447808" cy="36163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30480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Collects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Lakes, rivers, oceans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Groundwater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EF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152400"/>
          <a:ext cx="9372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5791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7" action="ppaction://hlinksldjump"/>
              </a:rPr>
              <a:t>Return to the Water Cycle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0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588</TotalTime>
  <Words>102</Words>
  <Application>Microsoft Macintosh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PowerPoint Presentation</vt:lpstr>
      <vt:lpstr>The Water Cycle</vt:lpstr>
      <vt:lpstr>Evaporation</vt:lpstr>
      <vt:lpstr>Condensation</vt:lpstr>
      <vt:lpstr>Wind</vt:lpstr>
      <vt:lpstr>Precipitation</vt:lpstr>
      <vt:lpstr>Runoff</vt:lpstr>
      <vt:lpstr>Collection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 Cycle Interactive PowerPoint</dc:title>
  <dc:creator>Olivia Penn</dc:creator>
  <cp:lastModifiedBy>Barbara Gentry</cp:lastModifiedBy>
  <cp:revision>72</cp:revision>
  <dcterms:created xsi:type="dcterms:W3CDTF">2013-09-21T03:44:47Z</dcterms:created>
  <dcterms:modified xsi:type="dcterms:W3CDTF">2014-04-08T19:11:05Z</dcterms:modified>
</cp:coreProperties>
</file>