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5"/>
  </p:notesMasterIdLst>
  <p:sldIdLst>
    <p:sldId id="256" r:id="rId2"/>
    <p:sldId id="262" r:id="rId3"/>
    <p:sldId id="261" r:id="rId4"/>
    <p:sldId id="257" r:id="rId5"/>
    <p:sldId id="259" r:id="rId6"/>
    <p:sldId id="260" r:id="rId7"/>
    <p:sldId id="258" r:id="rId8"/>
    <p:sldId id="263" r:id="rId9"/>
    <p:sldId id="266" r:id="rId10"/>
    <p:sldId id="267" r:id="rId11"/>
    <p:sldId id="269" r:id="rId12"/>
    <p:sldId id="264" r:id="rId13"/>
    <p:sldId id="272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8" d="100"/>
          <a:sy n="108" d="100"/>
        </p:scale>
        <p:origin x="-800" y="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1DF57-9E90-6040-ADB8-A2A6DA1F8717}" type="datetimeFigureOut">
              <a:rPr lang="en-US" smtClean="0"/>
              <a:t>3/10/14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03381-5A28-0D4D-A6B0-B18488D2E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59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03381-5A28-0D4D-A6B0-B18488D2EA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8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5D12-2A85-B04C-9A3E-B720234DCF07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0A50-A5AA-474A-AC35-0462679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7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5D12-2A85-B04C-9A3E-B720234DCF07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0A50-A5AA-474A-AC35-0462679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5D12-2A85-B04C-9A3E-B720234DCF07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0A50-A5AA-474A-AC35-0462679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5D12-2A85-B04C-9A3E-B720234DCF07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0A50-A5AA-474A-AC35-0462679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8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5D12-2A85-B04C-9A3E-B720234DCF07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0A50-A5AA-474A-AC35-0462679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9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5D12-2A85-B04C-9A3E-B720234DCF07}" type="datetimeFigureOut">
              <a:rPr lang="en-US" smtClean="0"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0A50-A5AA-474A-AC35-0462679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7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5D12-2A85-B04C-9A3E-B720234DCF07}" type="datetimeFigureOut">
              <a:rPr lang="en-US" smtClean="0"/>
              <a:t>3/10/14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0A50-A5AA-474A-AC35-0462679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2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5D12-2A85-B04C-9A3E-B720234DCF07}" type="datetimeFigureOut">
              <a:rPr lang="en-US" smtClean="0"/>
              <a:t>3/10/14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0A50-A5AA-474A-AC35-0462679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4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5D12-2A85-B04C-9A3E-B720234DCF07}" type="datetimeFigureOut">
              <a:rPr lang="en-US" smtClean="0"/>
              <a:t>3/10/14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0A50-A5AA-474A-AC35-0462679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7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5D12-2A85-B04C-9A3E-B720234DCF07}" type="datetimeFigureOut">
              <a:rPr lang="en-US" smtClean="0"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0A50-A5AA-474A-AC35-0462679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5D12-2A85-B04C-9A3E-B720234DCF07}" type="datetimeFigureOut">
              <a:rPr lang="en-US" smtClean="0"/>
              <a:t>3/10/14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50A50-A5AA-474A-AC35-0462679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3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5D12-2A85-B04C-9A3E-B720234DCF07}" type="datetimeFigureOut">
              <a:rPr lang="en-US" smtClean="0"/>
              <a:t>3/10/14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50A50-A5AA-474A-AC35-0462679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9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ngineering.org/view_activity.php?url=collection/cub_/activities/cub_air/cub_air_lesson04_activity4.xml" TargetMode="External"/><Relationship Id="rId4" Type="http://schemas.openxmlformats.org/officeDocument/2006/relationships/hyperlink" Target="http://www.ucair.org/sources-of-emissions/" TargetMode="External"/><Relationship Id="rId5" Type="http://schemas.openxmlformats.org/officeDocument/2006/relationships/hyperlink" Target="http://health.utah.gov/asthma/" TargetMode="External"/><Relationship Id="rId6" Type="http://schemas.openxmlformats.org/officeDocument/2006/relationships/hyperlink" Target="http://www.breatheutah.org/air-quality-information-resourc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694"/>
            <a:ext cx="8081151" cy="460434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/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/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/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/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/>
            </a:r>
            <a:br>
              <a:rPr lang="en-US" sz="2400" dirty="0" smtClean="0">
                <a:solidFill>
                  <a:srgbClr val="0000FF"/>
                </a:solidFill>
              </a:rPr>
            </a:br>
            <a:r>
              <a:rPr lang="en-US" sz="2400" dirty="0" smtClean="0">
                <a:solidFill>
                  <a:srgbClr val="0000FF"/>
                </a:solidFill>
              </a:rPr>
              <a:t>STEM-4</a:t>
            </a:r>
            <a:r>
              <a:rPr lang="en-US" sz="2400" baseline="30000" dirty="0" smtClean="0">
                <a:solidFill>
                  <a:srgbClr val="0000FF"/>
                </a:solidFill>
              </a:rPr>
              <a:t>TH</a:t>
            </a:r>
            <a:r>
              <a:rPr lang="en-US" sz="2400" dirty="0" smtClean="0">
                <a:solidFill>
                  <a:srgbClr val="0000FF"/>
                </a:solidFill>
              </a:rPr>
              <a:t>        TERESA PUGMIRE/LINDA TYRRELL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6756" y="682076"/>
            <a:ext cx="4785644" cy="1024706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00FF"/>
                </a:solidFill>
              </a:rPr>
              <a:t>INVERSION </a:t>
            </a:r>
          </a:p>
          <a:p>
            <a:r>
              <a:rPr lang="en-US" sz="8000" dirty="0" smtClean="0">
                <a:solidFill>
                  <a:srgbClr val="0000FF"/>
                </a:solidFill>
              </a:rPr>
              <a:t>AVERSION</a:t>
            </a:r>
            <a:endParaRPr lang="en-US" sz="8000" dirty="0">
              <a:solidFill>
                <a:srgbClr val="0000FF"/>
              </a:solidFill>
            </a:endParaRP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1" y="722804"/>
            <a:ext cx="2769715" cy="196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Engineers  are </a:t>
            </a:r>
            <a:r>
              <a:rPr lang="en-US" dirty="0" smtClean="0">
                <a:solidFill>
                  <a:srgbClr val="FF0000"/>
                </a:solidFill>
              </a:rPr>
              <a:t>looking for solutions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Engineers study temperature inversions and convection currents to </a:t>
            </a:r>
            <a:r>
              <a:rPr lang="en-US" dirty="0" smtClean="0"/>
              <a:t>understand pollution. They </a:t>
            </a:r>
            <a:r>
              <a:rPr lang="en-US" dirty="0"/>
              <a:t>use this information to reduce pollution levels </a:t>
            </a:r>
            <a:r>
              <a:rPr lang="en-US" dirty="0" smtClean="0"/>
              <a:t>by designing cleaner burning fuels, cars, and industries.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CREATIVITY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dirty="0"/>
              <a:t>, engineers must be creative in designing new technologies that clean up and prevent air pollution so that we have a comfortable and safe environment in which to live. Thanks to engineers, we can breathe safely!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05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FYI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49"/>
            <a:ext cx="8229600" cy="3394472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3"/>
              </a:rPr>
              <a:t>http://www.teachengineering.org/view_activity.php?url=collection/cub_/activities/cub_air/cub_air_lesson04_activity4.</a:t>
            </a:r>
            <a:r>
              <a:rPr lang="en-US" sz="1800" dirty="0" smtClean="0">
                <a:hlinkClick r:id="rId3"/>
              </a:rPr>
              <a:t>xml</a:t>
            </a:r>
            <a:endParaRPr lang="en-US" sz="1800" dirty="0" smtClean="0"/>
          </a:p>
          <a:p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://jordandistrict.org/2014/01/jordan-school-district-battles-bad-air-inversion</a:t>
            </a:r>
            <a:r>
              <a:rPr lang="en-US" sz="1800" dirty="0" smtClean="0">
                <a:hlinkClick r:id="rId4"/>
              </a:rPr>
              <a:t>/</a:t>
            </a:r>
          </a:p>
          <a:p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www.ucair.org</a:t>
            </a:r>
            <a:r>
              <a:rPr lang="en-US" sz="1800" dirty="0">
                <a:hlinkClick r:id="rId4"/>
              </a:rPr>
              <a:t>/sources-of-emissions</a:t>
            </a:r>
            <a:r>
              <a:rPr lang="en-US" sz="1800" dirty="0" smtClean="0">
                <a:hlinkClick r:id="rId4"/>
              </a:rPr>
              <a:t>/</a:t>
            </a:r>
            <a:endParaRPr lang="en-US" sz="1800" dirty="0" smtClean="0"/>
          </a:p>
          <a:p>
            <a:r>
              <a:rPr lang="en-US" sz="1800" dirty="0">
                <a:hlinkClick r:id="rId5"/>
              </a:rPr>
              <a:t>http://health.utah.gov/asthma</a:t>
            </a:r>
            <a:r>
              <a:rPr lang="en-US" sz="1800" dirty="0" smtClean="0">
                <a:hlinkClick r:id="rId5"/>
              </a:rPr>
              <a:t>/</a:t>
            </a:r>
            <a:endParaRPr lang="en-US" sz="1800" dirty="0" smtClean="0"/>
          </a:p>
          <a:p>
            <a:r>
              <a:rPr lang="en-US" sz="1800" dirty="0" smtClean="0">
                <a:hlinkClick r:id="rId6"/>
              </a:rPr>
              <a:t>http</a:t>
            </a:r>
            <a:r>
              <a:rPr lang="en-US" sz="1800" dirty="0">
                <a:hlinkClick r:id="rId6"/>
              </a:rPr>
              <a:t>://www.breatheutah.org/air-quality-information-resources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39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our  District is Doing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The installation of boiler controls in nine schools has dramatically reduced fossil fuels used to heat those buildings, in turn reducing pollutants released into the air.</a:t>
            </a:r>
          </a:p>
          <a:p>
            <a:r>
              <a:rPr lang="en-US" sz="2600" dirty="0"/>
              <a:t>The District has recently increased the number of CNG buses, bringing the fleet to 71 natural gas school buses, more than any other district in the state.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COLD AIR IS HEAVIER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5515"/>
            <a:ext cx="8229600" cy="36891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Cold air sinks because it is more dense, which means molecules are closer to together so there are more molecules in a space than molecules  of warm air.  </a:t>
            </a:r>
            <a:endParaRPr lang="en-US" sz="2400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66" y="2175586"/>
            <a:ext cx="3157897" cy="25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0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WARM AIR IS LIGHTER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Warm </a:t>
            </a:r>
            <a:r>
              <a:rPr lang="en-US" dirty="0"/>
              <a:t>air rises since the molecules spread out.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81" y="1906362"/>
            <a:ext cx="2768637" cy="285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5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931" y="205979"/>
            <a:ext cx="8229600" cy="857250"/>
          </a:xfrm>
        </p:spPr>
        <p:txBody>
          <a:bodyPr>
            <a:noAutofit/>
          </a:bodyPr>
          <a:lstStyle/>
          <a:p>
            <a:r>
              <a:rPr lang="en-US" sz="3600" dirty="0" smtClean="0"/>
              <a:t>An </a:t>
            </a:r>
            <a:r>
              <a:rPr lang="en-US" sz="3600" dirty="0" smtClean="0"/>
              <a:t>inversion </a:t>
            </a:r>
            <a:r>
              <a:rPr lang="en-US" sz="3600" dirty="0" smtClean="0"/>
              <a:t>is a </a:t>
            </a:r>
            <a:r>
              <a:rPr lang="en-US" sz="3600" dirty="0" smtClean="0"/>
              <a:t>weather event.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It mostly occurs in winter.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2236" b="12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6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Here is how an inversion happens.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7543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199" y="1811668"/>
            <a:ext cx="806798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Typically, air temperature is warmer near the ground than it is at high altitudes. Sometimes a blanket of cold air is trapped beneath a thick layer of warm air and so the temperature actually increases with height. This reversed layering is called a</a:t>
            </a:r>
            <a:r>
              <a:rPr lang="en-US" b="1" dirty="0"/>
              <a:t> temperature inversion</a:t>
            </a:r>
            <a:r>
              <a:rPr lang="en-US" dirty="0"/>
              <a:t>. The air near the ground does not circulate, so pollutants build up in the cold air near the </a:t>
            </a:r>
            <a:r>
              <a:rPr lang="en-US" dirty="0" smtClean="0"/>
              <a:t>surface. </a:t>
            </a:r>
            <a:r>
              <a:rPr lang="en-US" dirty="0"/>
              <a:t>Air quality becomes </a:t>
            </a:r>
            <a:r>
              <a:rPr lang="en-US" dirty="0" smtClean="0"/>
              <a:t>unheal</a:t>
            </a:r>
            <a:r>
              <a:rPr lang="en-US" dirty="0"/>
              <a:t>thy, and it may last for WEEKS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92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4905" t="-24661" r="-53479" b="-1"/>
          <a:stretch/>
        </p:blipFill>
        <p:spPr>
          <a:xfrm>
            <a:off x="-509348" y="373309"/>
            <a:ext cx="11253073" cy="4042486"/>
          </a:xfrm>
        </p:spPr>
      </p:pic>
    </p:spTree>
    <p:extLst>
      <p:ext uri="{BB962C8B-B14F-4D97-AF65-F5344CB8AC3E}">
        <p14:creationId xmlns:p14="http://schemas.microsoft.com/office/powerpoint/2010/main" val="6511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YUCK!!!!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17215" b="17215"/>
          <a:stretch>
            <a:fillRect/>
          </a:stretch>
        </p:blipFill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951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-820149" y="-317542"/>
            <a:ext cx="10426511" cy="5461041"/>
          </a:xfrm>
        </p:spPr>
      </p:pic>
    </p:spTree>
    <p:extLst>
      <p:ext uri="{BB962C8B-B14F-4D97-AF65-F5344CB8AC3E}">
        <p14:creationId xmlns:p14="http://schemas.microsoft.com/office/powerpoint/2010/main" val="4766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9941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Inversions and air pollution can be hazardous to your health.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Pollution can increase </a:t>
            </a:r>
            <a:r>
              <a:rPr lang="en-US" dirty="0"/>
              <a:t>lung diseases such as asthma and bronchitis, and </a:t>
            </a:r>
            <a:r>
              <a:rPr lang="en-US" dirty="0" smtClean="0"/>
              <a:t>respiratory </a:t>
            </a:r>
            <a:r>
              <a:rPr lang="en-US" dirty="0"/>
              <a:t>symptoms such as coughing, wheezing, or shortness of breath. </a:t>
            </a:r>
          </a:p>
        </p:txBody>
      </p:sp>
    </p:spTree>
    <p:extLst>
      <p:ext uri="{BB962C8B-B14F-4D97-AF65-F5344CB8AC3E}">
        <p14:creationId xmlns:p14="http://schemas.microsoft.com/office/powerpoint/2010/main" val="3108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</TotalTime>
  <Words>406</Words>
  <Application>Microsoft Macintosh PowerPoint</Application>
  <PresentationFormat>On-screen Show (16:9)</PresentationFormat>
  <Paragraphs>27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       STEM-4TH        TERESA PUGMIRE/LINDA TYRRELL</vt:lpstr>
      <vt:lpstr>COLD AIR IS HEAVIER</vt:lpstr>
      <vt:lpstr>WARM AIR IS LIGHTER</vt:lpstr>
      <vt:lpstr>An inversion is a weather event. It mostly occurs in winter.</vt:lpstr>
      <vt:lpstr>Here is how an inversion happens.</vt:lpstr>
      <vt:lpstr>PowerPoint Presentation</vt:lpstr>
      <vt:lpstr>YUCK!!!!</vt:lpstr>
      <vt:lpstr>PowerPoint Presentation</vt:lpstr>
      <vt:lpstr>Inversions and air pollution can be hazardous to your health.</vt:lpstr>
      <vt:lpstr>Engineers  are looking for solutions.</vt:lpstr>
      <vt:lpstr>CREATIVITY</vt:lpstr>
      <vt:lpstr>FYI</vt:lpstr>
      <vt:lpstr>What our  District is Doing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Shelly Dobson</dc:creator>
  <cp:lastModifiedBy>Barbara Gentry</cp:lastModifiedBy>
  <cp:revision>42</cp:revision>
  <dcterms:created xsi:type="dcterms:W3CDTF">2014-02-26T15:23:49Z</dcterms:created>
  <dcterms:modified xsi:type="dcterms:W3CDTF">2014-03-10T14:51:52Z</dcterms:modified>
</cp:coreProperties>
</file>